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Conjuguer (imparfait/passé composé)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</a:t>
            </a:r>
            <a:r>
              <a:rPr lang="fr-FR" b="1" dirty="0">
                <a:solidFill>
                  <a:srgbClr val="FF0000"/>
                </a:solidFill>
              </a:rPr>
              <a:t>au passé composé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président (venir) avec tous ses ministres visiter le nouvel aquarium la semaine dernière.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ministres (prendre) le train alors que le président (vouloir) prendre l’avion. </a:t>
            </a:r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178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président </a:t>
            </a:r>
            <a:r>
              <a:rPr lang="fr-FR" sz="3600" dirty="0">
                <a:solidFill>
                  <a:srgbClr val="9A3FED"/>
                </a:solidFill>
              </a:rPr>
              <a:t>est venu</a:t>
            </a:r>
            <a:r>
              <a:rPr lang="fr-FR" sz="3600" dirty="0"/>
              <a:t> avec tous ses ministres visiter le nouvel aquarium la semaine dernière.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ministres </a:t>
            </a:r>
            <a:r>
              <a:rPr lang="fr-FR" sz="3600" dirty="0">
                <a:solidFill>
                  <a:srgbClr val="33CCCC"/>
                </a:solidFill>
              </a:rPr>
              <a:t>ont pris</a:t>
            </a:r>
            <a:r>
              <a:rPr lang="fr-FR" sz="3600" dirty="0"/>
              <a:t> le train alors que le président </a:t>
            </a:r>
            <a:r>
              <a:rPr lang="fr-FR" sz="3600" dirty="0">
                <a:solidFill>
                  <a:srgbClr val="33CCCC"/>
                </a:solidFill>
              </a:rPr>
              <a:t>a voulu</a:t>
            </a:r>
            <a:r>
              <a:rPr lang="fr-FR" sz="3600" dirty="0"/>
              <a:t> prendre l’avion. </a:t>
            </a:r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940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à l’imparfait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Mon père (dire) que le chat (être) un bon chasseur.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chat (faire) des siestes énormes après ses chasses. </a:t>
            </a:r>
            <a:endParaRPr lang="fr-FR" sz="2800" dirty="0"/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Mon père </a:t>
            </a:r>
            <a:r>
              <a:rPr lang="fr-FR" sz="3600" dirty="0">
                <a:solidFill>
                  <a:srgbClr val="9A3FED"/>
                </a:solidFill>
              </a:rPr>
              <a:t>disait</a:t>
            </a:r>
            <a:r>
              <a:rPr lang="fr-FR" sz="3600" dirty="0"/>
              <a:t> que le chat </a:t>
            </a:r>
            <a:r>
              <a:rPr lang="fr-FR" sz="3600" dirty="0">
                <a:solidFill>
                  <a:srgbClr val="9A3FED"/>
                </a:solidFill>
              </a:rPr>
              <a:t>était</a:t>
            </a:r>
            <a:r>
              <a:rPr lang="fr-FR" sz="3600" dirty="0"/>
              <a:t> un bon chasseur.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chat </a:t>
            </a:r>
            <a:r>
              <a:rPr lang="fr-FR" sz="3600" dirty="0">
                <a:solidFill>
                  <a:srgbClr val="33CCCC"/>
                </a:solidFill>
              </a:rPr>
              <a:t>faisait </a:t>
            </a:r>
            <a:r>
              <a:rPr lang="fr-FR" sz="3600" dirty="0"/>
              <a:t>des siestes énormes après ses chasses. </a:t>
            </a:r>
            <a:endParaRPr lang="fr-FR" sz="2800" dirty="0"/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à l’imparfait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Nous le (</a:t>
            </a:r>
            <a:r>
              <a:rPr lang="fr-FR" sz="3600" u="sng" dirty="0"/>
              <a:t>voir</a:t>
            </a:r>
            <a:r>
              <a:rPr lang="fr-FR" sz="3600" dirty="0"/>
              <a:t>) souvent rentrer tranquillement à l’heure du repas.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Nous le (</a:t>
            </a:r>
            <a:r>
              <a:rPr lang="fr-FR" sz="3600" u="sng" dirty="0"/>
              <a:t>voir</a:t>
            </a:r>
            <a:r>
              <a:rPr lang="fr-FR" sz="3600" dirty="0"/>
              <a:t>) souvent rentrer tranquillement à l’heure du repas. </a:t>
            </a:r>
          </a:p>
          <a:p>
            <a:pPr marL="0" indent="0">
              <a:buNone/>
            </a:pPr>
            <a:r>
              <a:rPr lang="fr-FR" sz="3600" dirty="0"/>
              <a:t>Ma sœur (entendre) les souris au dessus de sa chambre. </a:t>
            </a:r>
            <a:endParaRPr lang="fr-FR" sz="2800" dirty="0"/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595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Nous le </a:t>
            </a:r>
            <a:r>
              <a:rPr lang="fr-FR" sz="3600" u="sng" dirty="0">
                <a:solidFill>
                  <a:srgbClr val="9A3FED"/>
                </a:solidFill>
              </a:rPr>
              <a:t>voyions</a:t>
            </a:r>
            <a:r>
              <a:rPr lang="fr-FR" sz="3600" dirty="0"/>
              <a:t> souvent rentrer tranquillement à l’heure du repas.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Nous le </a:t>
            </a:r>
            <a:r>
              <a:rPr lang="fr-FR" sz="3600" u="sng" dirty="0">
                <a:solidFill>
                  <a:srgbClr val="33CCCC"/>
                </a:solidFill>
              </a:rPr>
              <a:t>voyions</a:t>
            </a:r>
            <a:r>
              <a:rPr lang="fr-FR" sz="3600" dirty="0"/>
              <a:t> souvent rentrer tranquillement à l’heure du repas. </a:t>
            </a:r>
          </a:p>
          <a:p>
            <a:pPr marL="0" indent="0">
              <a:buNone/>
            </a:pPr>
            <a:r>
              <a:rPr lang="fr-FR" sz="3600" dirty="0"/>
              <a:t>Ma sœur </a:t>
            </a:r>
            <a:r>
              <a:rPr lang="fr-FR" sz="3600" dirty="0">
                <a:solidFill>
                  <a:srgbClr val="33CCCC"/>
                </a:solidFill>
              </a:rPr>
              <a:t>entendait</a:t>
            </a:r>
            <a:r>
              <a:rPr lang="fr-FR" sz="3600" dirty="0"/>
              <a:t> les souris au dessus de sa chambre. </a:t>
            </a:r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239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à l’imparfait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chat ne (</a:t>
            </a:r>
            <a:r>
              <a:rPr lang="fr-FR" sz="3600" u="sng" dirty="0"/>
              <a:t>prendre</a:t>
            </a:r>
            <a:r>
              <a:rPr lang="fr-FR" sz="3600" dirty="0"/>
              <a:t>) pas le temps de chasser les souris de notre grenier 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chat ne (</a:t>
            </a:r>
            <a:r>
              <a:rPr lang="fr-FR" sz="3600" u="sng" dirty="0"/>
              <a:t>prendre</a:t>
            </a:r>
            <a:r>
              <a:rPr lang="fr-FR" sz="3600" dirty="0"/>
              <a:t>) pas le temps de chasser les souris de notre grenier !</a:t>
            </a:r>
          </a:p>
          <a:p>
            <a:pPr marL="0" indent="0">
              <a:buNone/>
            </a:pPr>
            <a:r>
              <a:rPr lang="fr-FR" sz="3600" dirty="0"/>
              <a:t>Les voisins (</a:t>
            </a:r>
            <a:r>
              <a:rPr lang="fr-FR" sz="3600" u="sng" dirty="0"/>
              <a:t>venir</a:t>
            </a:r>
            <a:r>
              <a:rPr lang="fr-FR" sz="3600" dirty="0"/>
              <a:t>) lui apporter des friandises en récompense.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80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 chat ne </a:t>
            </a:r>
            <a:r>
              <a:rPr lang="fr-FR" sz="3600" u="sng" dirty="0">
                <a:solidFill>
                  <a:srgbClr val="9A3FED"/>
                </a:solidFill>
              </a:rPr>
              <a:t>prenait</a:t>
            </a:r>
            <a:r>
              <a:rPr lang="fr-FR" sz="3600" dirty="0"/>
              <a:t> pas le temps de chasser les souris de notre grenier !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chat ne </a:t>
            </a:r>
            <a:r>
              <a:rPr lang="fr-FR" sz="3600" u="sng" dirty="0">
                <a:solidFill>
                  <a:srgbClr val="33CCCC"/>
                </a:solidFill>
              </a:rPr>
              <a:t>prenait</a:t>
            </a:r>
            <a:r>
              <a:rPr lang="fr-FR" sz="3600" dirty="0"/>
              <a:t> pas le temps de chasser les souris de notre grenier !</a:t>
            </a:r>
          </a:p>
          <a:p>
            <a:pPr marL="0" indent="0">
              <a:buNone/>
            </a:pPr>
            <a:r>
              <a:rPr lang="fr-FR" sz="3600" dirty="0"/>
              <a:t>Les voisins </a:t>
            </a:r>
            <a:r>
              <a:rPr lang="fr-FR" sz="3600" u="sng" dirty="0">
                <a:solidFill>
                  <a:srgbClr val="33CCCC"/>
                </a:solidFill>
              </a:rPr>
              <a:t>venaient</a:t>
            </a:r>
            <a:r>
              <a:rPr lang="fr-FR" sz="3600" dirty="0"/>
              <a:t> lui apporter des friandises en récompense.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86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</a:t>
            </a:r>
            <a:r>
              <a:rPr lang="fr-FR" b="1" dirty="0">
                <a:solidFill>
                  <a:srgbClr val="FF0000"/>
                </a:solidFill>
              </a:rPr>
              <a:t>au passé composé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Les vétérinaires (faire) des opérations toute la matinée hier.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pharmacien (ne pas vouloir) le faire revenir demain. 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61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Les vétérinaires </a:t>
            </a:r>
            <a:r>
              <a:rPr lang="fr-FR" sz="3600" dirty="0">
                <a:solidFill>
                  <a:srgbClr val="9A3FED"/>
                </a:solidFill>
              </a:rPr>
              <a:t>ont fait</a:t>
            </a:r>
            <a:r>
              <a:rPr lang="fr-FR" sz="3600" dirty="0"/>
              <a:t> des opérations toute la matinée hier.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pharmacien </a:t>
            </a:r>
            <a:r>
              <a:rPr lang="fr-FR" sz="3600" dirty="0">
                <a:solidFill>
                  <a:srgbClr val="33CCCC"/>
                </a:solidFill>
              </a:rPr>
              <a:t>n’a pas voulu</a:t>
            </a:r>
            <a:r>
              <a:rPr lang="fr-FR" sz="3600" dirty="0"/>
              <a:t> le faire revenir demain. 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6564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414</Words>
  <Application>Microsoft Office PowerPoint</Application>
  <PresentationFormat>Grand écran</PresentationFormat>
  <Paragraphs>86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Conjugue à l’imparfait </vt:lpstr>
      <vt:lpstr>Correction</vt:lpstr>
      <vt:lpstr>Conjugue à l’imparfait </vt:lpstr>
      <vt:lpstr>Correction</vt:lpstr>
      <vt:lpstr>Conjugue à l’imparfait </vt:lpstr>
      <vt:lpstr>Correction</vt:lpstr>
      <vt:lpstr>Conjugue au passé composé</vt:lpstr>
      <vt:lpstr>Correction</vt:lpstr>
      <vt:lpstr>Conjugue au passé composé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2022-01-23T23:35:42Z</dcterms:modified>
</cp:coreProperties>
</file>